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534"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F7DB808F-048C-4FDB-986A-EB594FB9429B}" type="datetimeFigureOut">
              <a:rPr lang="en-US" smtClean="0"/>
              <a:pPr/>
              <a:t>4/7/2014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4A8E6CC8-61ED-41EF-9CD2-68384394ABB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7DB808F-048C-4FDB-986A-EB594FB9429B}" type="datetimeFigureOut">
              <a:rPr lang="en-US" smtClean="0"/>
              <a:pPr/>
              <a:t>4/7/2014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A8E6CC8-61ED-41EF-9CD2-68384394ABB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7DB808F-048C-4FDB-986A-EB594FB9429B}" type="datetimeFigureOut">
              <a:rPr lang="en-US" smtClean="0"/>
              <a:pPr/>
              <a:t>4/7/2014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A8E6CC8-61ED-41EF-9CD2-68384394ABB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7DB808F-048C-4FDB-986A-EB594FB9429B}" type="datetimeFigureOut">
              <a:rPr lang="en-US" smtClean="0"/>
              <a:pPr/>
              <a:t>4/7/2014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A8E6CC8-61ED-41EF-9CD2-68384394ABB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7DB808F-048C-4FDB-986A-EB594FB9429B}" type="datetimeFigureOut">
              <a:rPr lang="en-US" smtClean="0"/>
              <a:pPr/>
              <a:t>4/7/2014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A8E6CC8-61ED-41EF-9CD2-68384394ABB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7DB808F-048C-4FDB-986A-EB594FB9429B}" type="datetimeFigureOut">
              <a:rPr lang="en-US" smtClean="0"/>
              <a:pPr/>
              <a:t>4/7/2014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A8E6CC8-61ED-41EF-9CD2-68384394ABB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7DB808F-048C-4FDB-986A-EB594FB9429B}" type="datetimeFigureOut">
              <a:rPr lang="en-US" smtClean="0"/>
              <a:pPr/>
              <a:t>4/7/2014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A8E6CC8-61ED-41EF-9CD2-68384394ABB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7DB808F-048C-4FDB-986A-EB594FB9429B}" type="datetimeFigureOut">
              <a:rPr lang="en-US" smtClean="0"/>
              <a:pPr/>
              <a:t>4/7/2014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A8E6CC8-61ED-41EF-9CD2-68384394ABB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F7DB808F-048C-4FDB-986A-EB594FB9429B}" type="datetimeFigureOut">
              <a:rPr lang="en-US" smtClean="0"/>
              <a:pPr/>
              <a:t>4/7/2014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A8E6CC8-61ED-41EF-9CD2-68384394ABB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7DB808F-048C-4FDB-986A-EB594FB9429B}" type="datetimeFigureOut">
              <a:rPr lang="en-US" smtClean="0"/>
              <a:pPr/>
              <a:t>4/7/2014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A8E6CC8-61ED-41EF-9CD2-68384394ABB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7DB808F-048C-4FDB-986A-EB594FB9429B}" type="datetimeFigureOut">
              <a:rPr lang="en-US" smtClean="0"/>
              <a:pPr/>
              <a:t>4/7/2014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A8E6CC8-61ED-41EF-9CD2-68384394ABB6}"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F7DB808F-048C-4FDB-986A-EB594FB9429B}" type="datetimeFigureOut">
              <a:rPr lang="en-US" smtClean="0"/>
              <a:pPr/>
              <a:t>4/7/2014</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4A8E6CC8-61ED-41EF-9CD2-68384394ABB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609600"/>
            <a:ext cx="7772400" cy="1066800"/>
          </a:xfrm>
        </p:spPr>
        <p:txBody>
          <a:bodyPr/>
          <a:lstStyle/>
          <a:p>
            <a:pPr algn="l"/>
            <a:r>
              <a:rPr lang="en-US" dirty="0" smtClean="0">
                <a:solidFill>
                  <a:schemeClr val="accent2">
                    <a:lumMod val="75000"/>
                  </a:schemeClr>
                </a:solidFill>
              </a:rPr>
              <a:t>Imagery #4</a:t>
            </a:r>
            <a:endParaRPr lang="en-US" dirty="0">
              <a:solidFill>
                <a:schemeClr val="accent2">
                  <a:lumMod val="75000"/>
                </a:schemeClr>
              </a:solidFill>
            </a:endParaRPr>
          </a:p>
        </p:txBody>
      </p:sp>
      <p:sp>
        <p:nvSpPr>
          <p:cNvPr id="3" name="Subtitle 2"/>
          <p:cNvSpPr>
            <a:spLocks noGrp="1"/>
          </p:cNvSpPr>
          <p:nvPr>
            <p:ph type="subTitle" idx="1"/>
          </p:nvPr>
        </p:nvSpPr>
        <p:spPr>
          <a:xfrm>
            <a:off x="457200" y="1981200"/>
            <a:ext cx="7772400" cy="4343400"/>
          </a:xfrm>
        </p:spPr>
        <p:txBody>
          <a:bodyPr>
            <a:normAutofit/>
          </a:bodyPr>
          <a:lstStyle/>
          <a:p>
            <a:pPr algn="l"/>
            <a:r>
              <a:rPr lang="en-US" dirty="0" smtClean="0">
                <a:solidFill>
                  <a:schemeClr val="accent2">
                    <a:lumMod val="75000"/>
                  </a:schemeClr>
                </a:solidFill>
              </a:rPr>
              <a:t>“ It was a mine town, uranium most recently. Dust devils whirled sand off the mountains. Even after the heaviest of rains, the water seeped back into the ground, between stones, and the earth was parched again. “</a:t>
            </a:r>
          </a:p>
          <a:p>
            <a:pPr algn="l"/>
            <a:r>
              <a:rPr lang="en-US" dirty="0" smtClean="0">
                <a:solidFill>
                  <a:schemeClr val="accent2">
                    <a:lumMod val="75000"/>
                  </a:schemeClr>
                </a:solidFill>
              </a:rPr>
              <a:t>	-- Linda Hogan, “ Making Do</a:t>
            </a:r>
            <a:r>
              <a:rPr lang="en-US" dirty="0" smtClean="0">
                <a:solidFill>
                  <a:schemeClr val="accent2">
                    <a:lumMod val="75000"/>
                  </a:schemeClr>
                </a:solidFill>
              </a:rPr>
              <a:t>”</a:t>
            </a:r>
          </a:p>
          <a:p>
            <a:pPr algn="l"/>
            <a:endParaRPr lang="en-US" i="1" dirty="0" smtClean="0">
              <a:solidFill>
                <a:schemeClr val="accent2">
                  <a:lumMod val="75000"/>
                </a:schemeClr>
              </a:solidFill>
            </a:endParaRPr>
          </a:p>
          <a:p>
            <a:pPr algn="l"/>
            <a:r>
              <a:rPr lang="en-US" dirty="0" smtClean="0">
                <a:solidFill>
                  <a:schemeClr val="accent2">
                    <a:lumMod val="75000"/>
                  </a:schemeClr>
                </a:solidFill>
              </a:rPr>
              <a:t>Discuss:</a:t>
            </a:r>
          </a:p>
          <a:p>
            <a:pPr algn="l"/>
            <a:r>
              <a:rPr lang="en-US" dirty="0" smtClean="0">
                <a:solidFill>
                  <a:schemeClr val="accent2">
                    <a:lumMod val="75000"/>
                  </a:schemeClr>
                </a:solidFill>
              </a:rPr>
              <a:t>	1. What feelings do you associate with images of dusty mountains and dry earth?</a:t>
            </a:r>
          </a:p>
          <a:p>
            <a:pPr algn="l"/>
            <a:endParaRPr lang="en-US" dirty="0" smtClean="0">
              <a:solidFill>
                <a:schemeClr val="accent2">
                  <a:lumMod val="75000"/>
                </a:schemeClr>
              </a:solidFill>
            </a:endParaRPr>
          </a:p>
          <a:p>
            <a:pPr algn="l"/>
            <a:r>
              <a:rPr lang="en-US" dirty="0" smtClean="0">
                <a:solidFill>
                  <a:schemeClr val="accent2">
                    <a:lumMod val="75000"/>
                  </a:schemeClr>
                </a:solidFill>
              </a:rPr>
              <a:t>	2. There are two images associated with land in the third sentence. Identify the two images and compare and contrast the feelings these images evoke.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0"/>
            <a:ext cx="7772400" cy="1828800"/>
          </a:xfrm>
        </p:spPr>
        <p:txBody>
          <a:bodyPr/>
          <a:lstStyle/>
          <a:p>
            <a:pPr algn="l"/>
            <a:r>
              <a:rPr lang="en-US" dirty="0" smtClean="0">
                <a:solidFill>
                  <a:schemeClr val="accent2">
                    <a:lumMod val="75000"/>
                  </a:schemeClr>
                </a:solidFill>
              </a:rPr>
              <a:t>			Apply</a:t>
            </a:r>
            <a:endParaRPr lang="en-US" dirty="0">
              <a:solidFill>
                <a:schemeClr val="accent2">
                  <a:lumMod val="75000"/>
                </a:schemeClr>
              </a:solidFill>
            </a:endParaRPr>
          </a:p>
        </p:txBody>
      </p:sp>
      <p:sp>
        <p:nvSpPr>
          <p:cNvPr id="3" name="Subtitle 2"/>
          <p:cNvSpPr>
            <a:spLocks noGrp="1"/>
          </p:cNvSpPr>
          <p:nvPr>
            <p:ph type="subTitle" idx="1"/>
          </p:nvPr>
        </p:nvSpPr>
        <p:spPr>
          <a:xfrm>
            <a:off x="685800" y="3733800"/>
            <a:ext cx="7772400" cy="2057400"/>
          </a:xfrm>
        </p:spPr>
        <p:txBody>
          <a:bodyPr/>
          <a:lstStyle/>
          <a:p>
            <a:pPr algn="l"/>
            <a:r>
              <a:rPr lang="en-US" dirty="0" smtClean="0">
                <a:solidFill>
                  <a:schemeClr val="accent2">
                    <a:lumMod val="75000"/>
                  </a:schemeClr>
                </a:solidFill>
              </a:rPr>
              <a:t> Write a sentence describing a rainstorm using imagery that produces a positive response; then write a sentence describing a rainstorm with imagery that produces a negative response. Share your sentence with the class. Briefly discuss how the images create the positive and negative responses.</a:t>
            </a:r>
            <a:endParaRPr lang="en-US" dirty="0">
              <a:solidFill>
                <a:schemeClr val="accent2">
                  <a:lumMod val="75000"/>
                </a:schemeClr>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48</TotalTime>
  <Words>97</Words>
  <Application>Microsoft Office PowerPoint</Application>
  <PresentationFormat>On-screen Show (4:3)</PresentationFormat>
  <Paragraphs>10</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Aspect</vt:lpstr>
      <vt:lpstr>Imagery #4</vt:lpstr>
      <vt:lpstr>   Apply</vt:lpstr>
    </vt:vector>
  </TitlesOfParts>
  <Company>USD 259</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Imagery #1</dc:title>
  <dc:creator>kwhepley</dc:creator>
  <cp:lastModifiedBy>Kelly Frederick</cp:lastModifiedBy>
  <cp:revision>4</cp:revision>
  <dcterms:created xsi:type="dcterms:W3CDTF">2011-02-10T15:32:31Z</dcterms:created>
  <dcterms:modified xsi:type="dcterms:W3CDTF">2014-04-07T13:01:45Z</dcterms:modified>
</cp:coreProperties>
</file>